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307BE-1404-44FE-B3EB-36AA30DE0257}" v="6" dt="2025-02-11T13:39:11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8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39371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or Chicken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Salmon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91801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4055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e1e0a47-ab42-4430-94e8-3d4d86c1f956"/>
    <ds:schemaRef ds:uri="http://purl.org/dc/terms/"/>
    <ds:schemaRef ds:uri="http://www.w3.org/XML/1998/namespace"/>
    <ds:schemaRef ds:uri="http://schemas.openxmlformats.org/package/2006/metadata/core-properties"/>
    <ds:schemaRef ds:uri="4ff6cdd7-f66e-47e1-87c6-2be81c84d4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A4 Paper (210x297 mm)</PresentationFormat>
  <Paragraphs>153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Trudie Haynes</cp:lastModifiedBy>
  <cp:revision>30</cp:revision>
  <cp:lastPrinted>2020-03-11T16:56:56Z</cp:lastPrinted>
  <dcterms:created xsi:type="dcterms:W3CDTF">2014-08-19T19:35:20Z</dcterms:created>
  <dcterms:modified xsi:type="dcterms:W3CDTF">2025-02-13T15:16:40Z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